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46"/>
  </p:notesMasterIdLst>
  <p:handoutMasterIdLst>
    <p:handoutMasterId r:id="rId47"/>
  </p:handoutMasterIdLst>
  <p:sldIdLst>
    <p:sldId id="13559" r:id="rId12"/>
    <p:sldId id="2147375026" r:id="rId13"/>
    <p:sldId id="2147375027" r:id="rId14"/>
    <p:sldId id="2147375021" r:id="rId15"/>
    <p:sldId id="2147375001" r:id="rId16"/>
    <p:sldId id="2147375022" r:id="rId17"/>
    <p:sldId id="2147375023" r:id="rId18"/>
    <p:sldId id="2147375024" r:id="rId19"/>
    <p:sldId id="2147375025" r:id="rId20"/>
    <p:sldId id="2147375029" r:id="rId21"/>
    <p:sldId id="2147375028" r:id="rId22"/>
    <p:sldId id="2147375045" r:id="rId23"/>
    <p:sldId id="2147375046" r:id="rId24"/>
    <p:sldId id="2147375047" r:id="rId25"/>
    <p:sldId id="2147375048" r:id="rId26"/>
    <p:sldId id="2147375049" r:id="rId27"/>
    <p:sldId id="2147375050" r:id="rId28"/>
    <p:sldId id="2147375051" r:id="rId29"/>
    <p:sldId id="2147375052" r:id="rId30"/>
    <p:sldId id="2147375037" r:id="rId31"/>
    <p:sldId id="2147375033" r:id="rId32"/>
    <p:sldId id="2147375031" r:id="rId33"/>
    <p:sldId id="2147375035" r:id="rId34"/>
    <p:sldId id="2147375036" r:id="rId35"/>
    <p:sldId id="2147375032" r:id="rId36"/>
    <p:sldId id="2147375038" r:id="rId37"/>
    <p:sldId id="2147375034" r:id="rId38"/>
    <p:sldId id="2147375039" r:id="rId39"/>
    <p:sldId id="2147375040" r:id="rId40"/>
    <p:sldId id="2147375030" r:id="rId41"/>
    <p:sldId id="2147375041" r:id="rId42"/>
    <p:sldId id="2147375042" r:id="rId43"/>
    <p:sldId id="2147375043" r:id="rId44"/>
    <p:sldId id="2147375044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F"/>
    <a:srgbClr val="2473BA"/>
    <a:srgbClr val="D7F4FB"/>
    <a:srgbClr val="E7ECD7"/>
    <a:srgbClr val="FFD0F4"/>
    <a:srgbClr val="E8EBF3"/>
    <a:srgbClr val="80B9F9"/>
    <a:srgbClr val="FFFC00"/>
    <a:srgbClr val="005B8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ECB32-D4AA-E241-9687-DDEA182CE6DC}" v="37" dt="2023-10-09T15:18:18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2"/>
    <p:restoredTop sz="86512" autoAdjust="0"/>
  </p:normalViewPr>
  <p:slideViewPr>
    <p:cSldViewPr snapToGrid="0">
      <p:cViewPr>
        <p:scale>
          <a:sx n="310" d="100"/>
          <a:sy n="310" d="100"/>
        </p:scale>
        <p:origin x="184" y="936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a Gallo" userId="S::christina.gallo@biogen.com::e79de443-a9a9-4d20-aead-a45f35cc1f06" providerId="AD" clId="Web-{05C2E5DF-FEDA-464B-BC5C-EDC02A34348D}"/>
    <pc:docChg chg="modSld">
      <pc:chgData name="Christina Gallo" userId="S::christina.gallo@biogen.com::e79de443-a9a9-4d20-aead-a45f35cc1f06" providerId="AD" clId="Web-{05C2E5DF-FEDA-464B-BC5C-EDC02A34348D}" dt="2023-09-29T17:45:24.093" v="0" actId="1076"/>
      <pc:docMkLst>
        <pc:docMk/>
      </pc:docMkLst>
      <pc:sldChg chg="modSp">
        <pc:chgData name="Christina Gallo" userId="S::christina.gallo@biogen.com::e79de443-a9a9-4d20-aead-a45f35cc1f06" providerId="AD" clId="Web-{05C2E5DF-FEDA-464B-BC5C-EDC02A34348D}" dt="2023-09-29T17:45:24.093" v="0" actId="1076"/>
        <pc:sldMkLst>
          <pc:docMk/>
          <pc:sldMk cId="4241718614" sldId="2147375028"/>
        </pc:sldMkLst>
        <pc:spChg chg="mod">
          <ac:chgData name="Christina Gallo" userId="S::christina.gallo@biogen.com::e79de443-a9a9-4d20-aead-a45f35cc1f06" providerId="AD" clId="Web-{05C2E5DF-FEDA-464B-BC5C-EDC02A34348D}" dt="2023-09-29T17:45:24.093" v="0" actId="1076"/>
          <ac:spMkLst>
            <pc:docMk/>
            <pc:sldMk cId="4241718614" sldId="2147375028"/>
            <ac:spMk id="7" creationId="{D93521D6-8F41-367F-7DAC-3C749756D4AA}"/>
          </ac:spMkLst>
        </pc:spChg>
      </pc:sldChg>
    </pc:docChg>
  </pc:docChgLst>
  <pc:docChgLst>
    <pc:chgData name="Zhen Gao" userId="753ca5ad-a66a-4072-86ff-fe9bc8c0233d" providerId="ADAL" clId="{1B7ECB32-D4AA-E241-9687-DDEA182CE6DC}"/>
    <pc:docChg chg="undo custSel addSld delSld modSld sldOrd">
      <pc:chgData name="Zhen Gao" userId="753ca5ad-a66a-4072-86ff-fe9bc8c0233d" providerId="ADAL" clId="{1B7ECB32-D4AA-E241-9687-DDEA182CE6DC}" dt="2023-10-09T15:20:13.771" v="570" actId="14100"/>
      <pc:docMkLst>
        <pc:docMk/>
      </pc:docMkLst>
      <pc:sldChg chg="modSp mod">
        <pc:chgData name="Zhen Gao" userId="753ca5ad-a66a-4072-86ff-fe9bc8c0233d" providerId="ADAL" clId="{1B7ECB32-D4AA-E241-9687-DDEA182CE6DC}" dt="2023-10-05T17:05:49.931" v="239" actId="14100"/>
        <pc:sldMkLst>
          <pc:docMk/>
          <pc:sldMk cId="3944124564" sldId="2147375027"/>
        </pc:sldMkLst>
        <pc:picChg chg="mod">
          <ac:chgData name="Zhen Gao" userId="753ca5ad-a66a-4072-86ff-fe9bc8c0233d" providerId="ADAL" clId="{1B7ECB32-D4AA-E241-9687-DDEA182CE6DC}" dt="2023-10-05T17:05:21.864" v="237" actId="14100"/>
          <ac:picMkLst>
            <pc:docMk/>
            <pc:sldMk cId="3944124564" sldId="2147375027"/>
            <ac:picMk id="11" creationId="{FAA15BE9-E95E-9249-FBB4-42235C7D01CE}"/>
          </ac:picMkLst>
        </pc:picChg>
        <pc:picChg chg="mod">
          <ac:chgData name="Zhen Gao" userId="753ca5ad-a66a-4072-86ff-fe9bc8c0233d" providerId="ADAL" clId="{1B7ECB32-D4AA-E241-9687-DDEA182CE6DC}" dt="2023-10-05T17:05:49.931" v="239" actId="14100"/>
          <ac:picMkLst>
            <pc:docMk/>
            <pc:sldMk cId="3944124564" sldId="2147375027"/>
            <ac:picMk id="15" creationId="{6D298D55-36E0-3E21-A2EF-722F3041F7C5}"/>
          </ac:picMkLst>
        </pc:picChg>
      </pc:sldChg>
      <pc:sldChg chg="addSp delSp modSp mod">
        <pc:chgData name="Zhen Gao" userId="753ca5ad-a66a-4072-86ff-fe9bc8c0233d" providerId="ADAL" clId="{1B7ECB32-D4AA-E241-9687-DDEA182CE6DC}" dt="2023-10-09T15:17:17.014" v="543" actId="2711"/>
        <pc:sldMkLst>
          <pc:docMk/>
          <pc:sldMk cId="4241718614" sldId="2147375028"/>
        </pc:sldMkLst>
        <pc:spChg chg="add mod">
          <ac:chgData name="Zhen Gao" userId="753ca5ad-a66a-4072-86ff-fe9bc8c0233d" providerId="ADAL" clId="{1B7ECB32-D4AA-E241-9687-DDEA182CE6DC}" dt="2023-10-09T15:12:29.214" v="491" actId="14100"/>
          <ac:spMkLst>
            <pc:docMk/>
            <pc:sldMk cId="4241718614" sldId="2147375028"/>
            <ac:spMk id="3" creationId="{F36F9573-73B0-FF38-0756-836C6A95DEC7}"/>
          </ac:spMkLst>
        </pc:spChg>
        <pc:spChg chg="mod">
          <ac:chgData name="Zhen Gao" userId="753ca5ad-a66a-4072-86ff-fe9bc8c0233d" providerId="ADAL" clId="{1B7ECB32-D4AA-E241-9687-DDEA182CE6DC}" dt="2023-10-09T15:17:17.014" v="543" actId="2711"/>
          <ac:spMkLst>
            <pc:docMk/>
            <pc:sldMk cId="4241718614" sldId="2147375028"/>
            <ac:spMk id="4" creationId="{32A8FE35-E017-A852-9334-988E9FE13418}"/>
          </ac:spMkLst>
        </pc:spChg>
        <pc:spChg chg="del">
          <ac:chgData name="Zhen Gao" userId="753ca5ad-a66a-4072-86ff-fe9bc8c0233d" providerId="ADAL" clId="{1B7ECB32-D4AA-E241-9687-DDEA182CE6DC}" dt="2023-10-04T14:48:01.500" v="1" actId="478"/>
          <ac:spMkLst>
            <pc:docMk/>
            <pc:sldMk cId="4241718614" sldId="2147375028"/>
            <ac:spMk id="7" creationId="{D93521D6-8F41-367F-7DAC-3C749756D4AA}"/>
          </ac:spMkLst>
        </pc:spChg>
        <pc:spChg chg="add del mod">
          <ac:chgData name="Zhen Gao" userId="753ca5ad-a66a-4072-86ff-fe9bc8c0233d" providerId="ADAL" clId="{1B7ECB32-D4AA-E241-9687-DDEA182CE6DC}" dt="2023-10-05T16:51:17.664" v="118" actId="478"/>
          <ac:spMkLst>
            <pc:docMk/>
            <pc:sldMk cId="4241718614" sldId="2147375028"/>
            <ac:spMk id="8" creationId="{0006355F-C9C2-0BF0-5781-18BFB4E99DFD}"/>
          </ac:spMkLst>
        </pc:spChg>
        <pc:spChg chg="add mod">
          <ac:chgData name="Zhen Gao" userId="753ca5ad-a66a-4072-86ff-fe9bc8c0233d" providerId="ADAL" clId="{1B7ECB32-D4AA-E241-9687-DDEA182CE6DC}" dt="2023-10-09T15:13:09.997" v="501" actId="1076"/>
          <ac:spMkLst>
            <pc:docMk/>
            <pc:sldMk cId="4241718614" sldId="2147375028"/>
            <ac:spMk id="11" creationId="{448DBDC8-787F-8D06-4A77-868E770D039B}"/>
          </ac:spMkLst>
        </pc:spChg>
        <pc:spChg chg="add mod">
          <ac:chgData name="Zhen Gao" userId="753ca5ad-a66a-4072-86ff-fe9bc8c0233d" providerId="ADAL" clId="{1B7ECB32-D4AA-E241-9687-DDEA182CE6DC}" dt="2023-10-09T15:13:32.213" v="508" actId="1076"/>
          <ac:spMkLst>
            <pc:docMk/>
            <pc:sldMk cId="4241718614" sldId="2147375028"/>
            <ac:spMk id="12" creationId="{E5DC168C-4B7E-655B-FBF5-1F2CDC527AA4}"/>
          </ac:spMkLst>
        </pc:spChg>
        <pc:picChg chg="add mod">
          <ac:chgData name="Zhen Gao" userId="753ca5ad-a66a-4072-86ff-fe9bc8c0233d" providerId="ADAL" clId="{1B7ECB32-D4AA-E241-9687-DDEA182CE6DC}" dt="2023-10-09T15:09:02.160" v="340" actId="1076"/>
          <ac:picMkLst>
            <pc:docMk/>
            <pc:sldMk cId="4241718614" sldId="2147375028"/>
            <ac:picMk id="5" creationId="{87CD8E91-1212-2E70-14EE-4280E9779F27}"/>
          </ac:picMkLst>
        </pc:picChg>
        <pc:picChg chg="add mod">
          <ac:chgData name="Zhen Gao" userId="753ca5ad-a66a-4072-86ff-fe9bc8c0233d" providerId="ADAL" clId="{1B7ECB32-D4AA-E241-9687-DDEA182CE6DC}" dt="2023-10-09T15:08:59.616" v="339" actId="1076"/>
          <ac:picMkLst>
            <pc:docMk/>
            <pc:sldMk cId="4241718614" sldId="2147375028"/>
            <ac:picMk id="7" creationId="{CB689807-FC45-90ED-392B-CA45BE921067}"/>
          </ac:picMkLst>
        </pc:picChg>
        <pc:picChg chg="add mod">
          <ac:chgData name="Zhen Gao" userId="753ca5ad-a66a-4072-86ff-fe9bc8c0233d" providerId="ADAL" clId="{1B7ECB32-D4AA-E241-9687-DDEA182CE6DC}" dt="2023-10-09T15:09:05.049" v="341" actId="1076"/>
          <ac:picMkLst>
            <pc:docMk/>
            <pc:sldMk cId="4241718614" sldId="2147375028"/>
            <ac:picMk id="10" creationId="{9E661322-6CC0-D603-BF08-4B69B2173F08}"/>
          </ac:picMkLst>
        </pc:picChg>
      </pc:sldChg>
      <pc:sldChg chg="add ord">
        <pc:chgData name="Zhen Gao" userId="753ca5ad-a66a-4072-86ff-fe9bc8c0233d" providerId="ADAL" clId="{1B7ECB32-D4AA-E241-9687-DDEA182CE6DC}" dt="2023-10-04T14:51:10.465" v="73" actId="20578"/>
        <pc:sldMkLst>
          <pc:docMk/>
          <pc:sldMk cId="13619409" sldId="2147375029"/>
        </pc:sldMkLst>
      </pc:sldChg>
      <pc:sldChg chg="modSp add mod ord">
        <pc:chgData name="Zhen Gao" userId="753ca5ad-a66a-4072-86ff-fe9bc8c0233d" providerId="ADAL" clId="{1B7ECB32-D4AA-E241-9687-DDEA182CE6DC}" dt="2023-10-05T16:52:12.146" v="121" actId="20578"/>
        <pc:sldMkLst>
          <pc:docMk/>
          <pc:sldMk cId="1634352644" sldId="2147375030"/>
        </pc:sldMkLst>
        <pc:spChg chg="mod">
          <ac:chgData name="Zhen Gao" userId="753ca5ad-a66a-4072-86ff-fe9bc8c0233d" providerId="ADAL" clId="{1B7ECB32-D4AA-E241-9687-DDEA182CE6DC}" dt="2023-10-04T14:50:38.791" v="56" actId="20577"/>
          <ac:spMkLst>
            <pc:docMk/>
            <pc:sldMk cId="1634352644" sldId="2147375030"/>
            <ac:spMk id="4" creationId="{32A8FE35-E017-A852-9334-988E9FE13418}"/>
          </ac:spMkLst>
        </pc:spChg>
      </pc:sldChg>
      <pc:sldChg chg="modSp add mod">
        <pc:chgData name="Zhen Gao" userId="753ca5ad-a66a-4072-86ff-fe9bc8c0233d" providerId="ADAL" clId="{1B7ECB32-D4AA-E241-9687-DDEA182CE6DC}" dt="2023-10-04T14:50:43.066" v="58"/>
        <pc:sldMkLst>
          <pc:docMk/>
          <pc:sldMk cId="1665803766" sldId="2147375031"/>
        </pc:sldMkLst>
        <pc:spChg chg="mod">
          <ac:chgData name="Zhen Gao" userId="753ca5ad-a66a-4072-86ff-fe9bc8c0233d" providerId="ADAL" clId="{1B7ECB32-D4AA-E241-9687-DDEA182CE6DC}" dt="2023-10-04T14:50:43.066" v="58"/>
          <ac:spMkLst>
            <pc:docMk/>
            <pc:sldMk cId="1665803766" sldId="2147375031"/>
            <ac:spMk id="4" creationId="{32A8FE35-E017-A852-9334-988E9FE13418}"/>
          </ac:spMkLst>
        </pc:spChg>
      </pc:sldChg>
      <pc:sldChg chg="modSp add mod replId">
        <pc:chgData name="Zhen Gao" userId="753ca5ad-a66a-4072-86ff-fe9bc8c0233d" providerId="ADAL" clId="{1B7ECB32-D4AA-E241-9687-DDEA182CE6DC}" dt="2023-10-04T14:51:05.569" v="72" actId="20577"/>
        <pc:sldMkLst>
          <pc:docMk/>
          <pc:sldMk cId="214999658" sldId="2147375032"/>
        </pc:sldMkLst>
        <pc:spChg chg="mod">
          <ac:chgData name="Zhen Gao" userId="753ca5ad-a66a-4072-86ff-fe9bc8c0233d" providerId="ADAL" clId="{1B7ECB32-D4AA-E241-9687-DDEA182CE6DC}" dt="2023-10-04T14:51:05.569" v="72" actId="20577"/>
          <ac:spMkLst>
            <pc:docMk/>
            <pc:sldMk cId="214999658" sldId="2147375032"/>
            <ac:spMk id="4" creationId="{32A8FE35-E017-A852-9334-988E9FE13418}"/>
          </ac:spMkLst>
        </pc:spChg>
      </pc:sldChg>
      <pc:sldChg chg="addSp modSp add mod ord">
        <pc:chgData name="Zhen Gao" userId="753ca5ad-a66a-4072-86ff-fe9bc8c0233d" providerId="ADAL" clId="{1B7ECB32-D4AA-E241-9687-DDEA182CE6DC}" dt="2023-10-05T16:51:50.710" v="119"/>
        <pc:sldMkLst>
          <pc:docMk/>
          <pc:sldMk cId="3035638864" sldId="2147375033"/>
        </pc:sldMkLst>
        <pc:spChg chg="add mod">
          <ac:chgData name="Zhen Gao" userId="753ca5ad-a66a-4072-86ff-fe9bc8c0233d" providerId="ADAL" clId="{1B7ECB32-D4AA-E241-9687-DDEA182CE6DC}" dt="2023-10-05T16:51:50.710" v="119"/>
          <ac:spMkLst>
            <pc:docMk/>
            <pc:sldMk cId="3035638864" sldId="2147375033"/>
            <ac:spMk id="2" creationId="{34715B10-A9C8-A25D-29E8-AC1C19EC40C9}"/>
          </ac:spMkLst>
        </pc:spChg>
        <pc:spChg chg="mod">
          <ac:chgData name="Zhen Gao" userId="753ca5ad-a66a-4072-86ff-fe9bc8c0233d" providerId="ADAL" clId="{1B7ECB32-D4AA-E241-9687-DDEA182CE6DC}" dt="2023-10-04T14:50:03.127" v="49" actId="20577"/>
          <ac:spMkLst>
            <pc:docMk/>
            <pc:sldMk cId="3035638864" sldId="2147375033"/>
            <ac:spMk id="4" creationId="{32A8FE35-E017-A852-9334-988E9FE13418}"/>
          </ac:spMkLst>
        </pc:spChg>
      </pc:sldChg>
      <pc:sldChg chg="modSp add mod ord replId">
        <pc:chgData name="Zhen Gao" userId="753ca5ad-a66a-4072-86ff-fe9bc8c0233d" providerId="ADAL" clId="{1B7ECB32-D4AA-E241-9687-DDEA182CE6DC}" dt="2023-10-05T16:52:07.332" v="120" actId="20578"/>
        <pc:sldMkLst>
          <pc:docMk/>
          <pc:sldMk cId="3945236108" sldId="2147375034"/>
        </pc:sldMkLst>
        <pc:spChg chg="mod">
          <ac:chgData name="Zhen Gao" userId="753ca5ad-a66a-4072-86ff-fe9bc8c0233d" providerId="ADAL" clId="{1B7ECB32-D4AA-E241-9687-DDEA182CE6DC}" dt="2023-10-04T14:50:08.200" v="50"/>
          <ac:spMkLst>
            <pc:docMk/>
            <pc:sldMk cId="3945236108" sldId="2147375034"/>
            <ac:spMk id="4" creationId="{32A8FE35-E017-A852-9334-988E9FE13418}"/>
          </ac:spMkLst>
        </pc:spChg>
      </pc:sldChg>
      <pc:sldChg chg="modSp add mod ord replId">
        <pc:chgData name="Zhen Gao" userId="753ca5ad-a66a-4072-86ff-fe9bc8c0233d" providerId="ADAL" clId="{1B7ECB32-D4AA-E241-9687-DDEA182CE6DC}" dt="2023-10-04T14:50:52.064" v="63" actId="20577"/>
        <pc:sldMkLst>
          <pc:docMk/>
          <pc:sldMk cId="3237125865" sldId="2147375035"/>
        </pc:sldMkLst>
        <pc:spChg chg="mod">
          <ac:chgData name="Zhen Gao" userId="753ca5ad-a66a-4072-86ff-fe9bc8c0233d" providerId="ADAL" clId="{1B7ECB32-D4AA-E241-9687-DDEA182CE6DC}" dt="2023-10-04T14:50:52.064" v="63" actId="20577"/>
          <ac:spMkLst>
            <pc:docMk/>
            <pc:sldMk cId="3237125865" sldId="2147375035"/>
            <ac:spMk id="4" creationId="{32A8FE35-E017-A852-9334-988E9FE13418}"/>
          </ac:spMkLst>
        </pc:spChg>
      </pc:sldChg>
      <pc:sldChg chg="modSp add mod ord replId">
        <pc:chgData name="Zhen Gao" userId="753ca5ad-a66a-4072-86ff-fe9bc8c0233d" providerId="ADAL" clId="{1B7ECB32-D4AA-E241-9687-DDEA182CE6DC}" dt="2023-10-04T14:50:57.235" v="65"/>
        <pc:sldMkLst>
          <pc:docMk/>
          <pc:sldMk cId="243414859" sldId="2147375036"/>
        </pc:sldMkLst>
        <pc:spChg chg="mod">
          <ac:chgData name="Zhen Gao" userId="753ca5ad-a66a-4072-86ff-fe9bc8c0233d" providerId="ADAL" clId="{1B7ECB32-D4AA-E241-9687-DDEA182CE6DC}" dt="2023-10-04T14:50:57.235" v="65"/>
          <ac:spMkLst>
            <pc:docMk/>
            <pc:sldMk cId="243414859" sldId="2147375036"/>
            <ac:spMk id="4" creationId="{32A8FE35-E017-A852-9334-988E9FE13418}"/>
          </ac:spMkLst>
        </pc:spChg>
      </pc:sldChg>
      <pc:sldChg chg="addSp modSp add mod ord">
        <pc:chgData name="Zhen Gao" userId="753ca5ad-a66a-4072-86ff-fe9bc8c0233d" providerId="ADAL" clId="{1B7ECB32-D4AA-E241-9687-DDEA182CE6DC}" dt="2023-10-09T15:15:31.790" v="525"/>
        <pc:sldMkLst>
          <pc:docMk/>
          <pc:sldMk cId="260863090" sldId="2147375037"/>
        </pc:sldMkLst>
        <pc:spChg chg="add mod">
          <ac:chgData name="Zhen Gao" userId="753ca5ad-a66a-4072-86ff-fe9bc8c0233d" providerId="ADAL" clId="{1B7ECB32-D4AA-E241-9687-DDEA182CE6DC}" dt="2023-10-09T15:14:51.512" v="517"/>
          <ac:spMkLst>
            <pc:docMk/>
            <pc:sldMk cId="260863090" sldId="2147375037"/>
            <ac:spMk id="2" creationId="{AFCFF359-44F6-50A6-E2A2-3490268ED739}"/>
          </ac:spMkLst>
        </pc:spChg>
        <pc:spChg chg="mod">
          <ac:chgData name="Zhen Gao" userId="753ca5ad-a66a-4072-86ff-fe9bc8c0233d" providerId="ADAL" clId="{1B7ECB32-D4AA-E241-9687-DDEA182CE6DC}" dt="2023-10-04T14:52:24.041" v="90" actId="207"/>
          <ac:spMkLst>
            <pc:docMk/>
            <pc:sldMk cId="260863090" sldId="2147375037"/>
            <ac:spMk id="3" creationId="{F36F9573-73B0-FF38-0756-836C6A95DEC7}"/>
          </ac:spMkLst>
        </pc:spChg>
        <pc:spChg chg="add mod">
          <ac:chgData name="Zhen Gao" userId="753ca5ad-a66a-4072-86ff-fe9bc8c0233d" providerId="ADAL" clId="{1B7ECB32-D4AA-E241-9687-DDEA182CE6DC}" dt="2023-10-09T15:15:31.790" v="525"/>
          <ac:spMkLst>
            <pc:docMk/>
            <pc:sldMk cId="260863090" sldId="2147375037"/>
            <ac:spMk id="5" creationId="{B4484357-7E82-059B-37DF-163303692823}"/>
          </ac:spMkLst>
        </pc:spChg>
        <pc:spChg chg="add mod">
          <ac:chgData name="Zhen Gao" userId="753ca5ad-a66a-4072-86ff-fe9bc8c0233d" providerId="ADAL" clId="{1B7ECB32-D4AA-E241-9687-DDEA182CE6DC}" dt="2023-10-09T15:15:31.790" v="525"/>
          <ac:spMkLst>
            <pc:docMk/>
            <pc:sldMk cId="260863090" sldId="2147375037"/>
            <ac:spMk id="6" creationId="{96FEE6E4-4FCB-39E8-A14C-DBEBA442E820}"/>
          </ac:spMkLst>
        </pc:spChg>
      </pc:sldChg>
      <pc:sldChg chg="add replId">
        <pc:chgData name="Zhen Gao" userId="753ca5ad-a66a-4072-86ff-fe9bc8c0233d" providerId="ADAL" clId="{1B7ECB32-D4AA-E241-9687-DDEA182CE6DC}" dt="2023-10-04T14:52:09.118" v="87" actId="2890"/>
        <pc:sldMkLst>
          <pc:docMk/>
          <pc:sldMk cId="2783594529" sldId="2147375038"/>
        </pc:sldMkLst>
      </pc:sldChg>
      <pc:sldChg chg="add replId">
        <pc:chgData name="Zhen Gao" userId="753ca5ad-a66a-4072-86ff-fe9bc8c0233d" providerId="ADAL" clId="{1B7ECB32-D4AA-E241-9687-DDEA182CE6DC}" dt="2023-10-04T14:52:09.118" v="87" actId="2890"/>
        <pc:sldMkLst>
          <pc:docMk/>
          <pc:sldMk cId="1132771076" sldId="2147375039"/>
        </pc:sldMkLst>
      </pc:sldChg>
      <pc:sldChg chg="add replId">
        <pc:chgData name="Zhen Gao" userId="753ca5ad-a66a-4072-86ff-fe9bc8c0233d" providerId="ADAL" clId="{1B7ECB32-D4AA-E241-9687-DDEA182CE6DC}" dt="2023-10-04T14:52:09.118" v="87" actId="2890"/>
        <pc:sldMkLst>
          <pc:docMk/>
          <pc:sldMk cId="2250899710" sldId="2147375040"/>
        </pc:sldMkLst>
      </pc:sldChg>
      <pc:sldChg chg="add replId">
        <pc:chgData name="Zhen Gao" userId="753ca5ad-a66a-4072-86ff-fe9bc8c0233d" providerId="ADAL" clId="{1B7ECB32-D4AA-E241-9687-DDEA182CE6DC}" dt="2023-10-04T14:52:09.118" v="87" actId="2890"/>
        <pc:sldMkLst>
          <pc:docMk/>
          <pc:sldMk cId="2493146932" sldId="2147375041"/>
        </pc:sldMkLst>
      </pc:sldChg>
      <pc:sldChg chg="add replId">
        <pc:chgData name="Zhen Gao" userId="753ca5ad-a66a-4072-86ff-fe9bc8c0233d" providerId="ADAL" clId="{1B7ECB32-D4AA-E241-9687-DDEA182CE6DC}" dt="2023-10-04T14:52:09.118" v="87" actId="2890"/>
        <pc:sldMkLst>
          <pc:docMk/>
          <pc:sldMk cId="2315189862" sldId="2147375042"/>
        </pc:sldMkLst>
      </pc:sldChg>
      <pc:sldChg chg="add replId">
        <pc:chgData name="Zhen Gao" userId="753ca5ad-a66a-4072-86ff-fe9bc8c0233d" providerId="ADAL" clId="{1B7ECB32-D4AA-E241-9687-DDEA182CE6DC}" dt="2023-10-04T14:52:09.118" v="87" actId="2890"/>
        <pc:sldMkLst>
          <pc:docMk/>
          <pc:sldMk cId="1340595047" sldId="2147375043"/>
        </pc:sldMkLst>
      </pc:sldChg>
      <pc:sldChg chg="add replId">
        <pc:chgData name="Zhen Gao" userId="753ca5ad-a66a-4072-86ff-fe9bc8c0233d" providerId="ADAL" clId="{1B7ECB32-D4AA-E241-9687-DDEA182CE6DC}" dt="2023-10-04T14:52:09.118" v="87" actId="2890"/>
        <pc:sldMkLst>
          <pc:docMk/>
          <pc:sldMk cId="2667244435" sldId="2147375044"/>
        </pc:sldMkLst>
      </pc:sldChg>
      <pc:sldChg chg="addSp delSp modSp add mod">
        <pc:chgData name="Zhen Gao" userId="753ca5ad-a66a-4072-86ff-fe9bc8c0233d" providerId="ADAL" clId="{1B7ECB32-D4AA-E241-9687-DDEA182CE6DC}" dt="2023-10-09T15:20:13.771" v="570" actId="14100"/>
        <pc:sldMkLst>
          <pc:docMk/>
          <pc:sldMk cId="1751439000" sldId="2147375045"/>
        </pc:sldMkLst>
        <pc:spChg chg="del mod">
          <ac:chgData name="Zhen Gao" userId="753ca5ad-a66a-4072-86ff-fe9bc8c0233d" providerId="ADAL" clId="{1B7ECB32-D4AA-E241-9687-DDEA182CE6DC}" dt="2023-10-09T15:15:43.797" v="527" actId="478"/>
          <ac:spMkLst>
            <pc:docMk/>
            <pc:sldMk cId="1751439000" sldId="2147375045"/>
            <ac:spMk id="3" creationId="{F36F9573-73B0-FF38-0756-836C6A95DEC7}"/>
          </ac:spMkLst>
        </pc:spChg>
        <pc:spChg chg="mod">
          <ac:chgData name="Zhen Gao" userId="753ca5ad-a66a-4072-86ff-fe9bc8c0233d" providerId="ADAL" clId="{1B7ECB32-D4AA-E241-9687-DDEA182CE6DC}" dt="2023-10-09T15:19:31.523" v="567" actId="1037"/>
          <ac:spMkLst>
            <pc:docMk/>
            <pc:sldMk cId="1751439000" sldId="2147375045"/>
            <ac:spMk id="4" creationId="{32A8FE35-E017-A852-9334-988E9FE13418}"/>
          </ac:spMkLst>
        </pc:spChg>
        <pc:spChg chg="add mod">
          <ac:chgData name="Zhen Gao" userId="753ca5ad-a66a-4072-86ff-fe9bc8c0233d" providerId="ADAL" clId="{1B7ECB32-D4AA-E241-9687-DDEA182CE6DC}" dt="2023-10-09T15:19:31.523" v="567" actId="1037"/>
          <ac:spMkLst>
            <pc:docMk/>
            <pc:sldMk cId="1751439000" sldId="2147375045"/>
            <ac:spMk id="10" creationId="{22B04488-5BBE-DB3E-6D3A-9EF9E4551340}"/>
          </ac:spMkLst>
        </pc:spChg>
        <pc:spChg chg="add mod">
          <ac:chgData name="Zhen Gao" userId="753ca5ad-a66a-4072-86ff-fe9bc8c0233d" providerId="ADAL" clId="{1B7ECB32-D4AA-E241-9687-DDEA182CE6DC}" dt="2023-10-09T15:15:04.015" v="518"/>
          <ac:spMkLst>
            <pc:docMk/>
            <pc:sldMk cId="1751439000" sldId="2147375045"/>
            <ac:spMk id="11" creationId="{068AB157-1B13-6BAB-8D74-161A59B5F8B4}"/>
          </ac:spMkLst>
        </pc:spChg>
        <pc:spChg chg="add mod">
          <ac:chgData name="Zhen Gao" userId="753ca5ad-a66a-4072-86ff-fe9bc8c0233d" providerId="ADAL" clId="{1B7ECB32-D4AA-E241-9687-DDEA182CE6DC}" dt="2023-10-09T15:19:31.523" v="567" actId="1037"/>
          <ac:spMkLst>
            <pc:docMk/>
            <pc:sldMk cId="1751439000" sldId="2147375045"/>
            <ac:spMk id="12" creationId="{E034EF5E-3782-AA64-3E53-7CF10890FFF4}"/>
          </ac:spMkLst>
        </pc:spChg>
        <pc:picChg chg="del">
          <ac:chgData name="Zhen Gao" userId="753ca5ad-a66a-4072-86ff-fe9bc8c0233d" providerId="ADAL" clId="{1B7ECB32-D4AA-E241-9687-DDEA182CE6DC}" dt="2023-10-05T16:56:04.479" v="139" actId="478"/>
          <ac:picMkLst>
            <pc:docMk/>
            <pc:sldMk cId="1751439000" sldId="2147375045"/>
            <ac:picMk id="5" creationId="{87CD8E91-1212-2E70-14EE-4280E9779F27}"/>
          </ac:picMkLst>
        </pc:picChg>
        <pc:picChg chg="add del mod">
          <ac:chgData name="Zhen Gao" userId="753ca5ad-a66a-4072-86ff-fe9bc8c0233d" providerId="ADAL" clId="{1B7ECB32-D4AA-E241-9687-DDEA182CE6DC}" dt="2023-10-09T15:20:04.314" v="568" actId="14100"/>
          <ac:picMkLst>
            <pc:docMk/>
            <pc:sldMk cId="1751439000" sldId="2147375045"/>
            <ac:picMk id="6" creationId="{6723C21E-9A1E-FF98-FA6D-F4836A72A252}"/>
          </ac:picMkLst>
        </pc:picChg>
        <pc:picChg chg="del">
          <ac:chgData name="Zhen Gao" userId="753ca5ad-a66a-4072-86ff-fe9bc8c0233d" providerId="ADAL" clId="{1B7ECB32-D4AA-E241-9687-DDEA182CE6DC}" dt="2023-10-05T16:55:43.477" v="127" actId="478"/>
          <ac:picMkLst>
            <pc:docMk/>
            <pc:sldMk cId="1751439000" sldId="2147375045"/>
            <ac:picMk id="7" creationId="{CB689807-FC45-90ED-392B-CA45BE921067}"/>
          </ac:picMkLst>
        </pc:picChg>
        <pc:picChg chg="add mod">
          <ac:chgData name="Zhen Gao" userId="753ca5ad-a66a-4072-86ff-fe9bc8c0233d" providerId="ADAL" clId="{1B7ECB32-D4AA-E241-9687-DDEA182CE6DC}" dt="2023-10-09T15:20:09.676" v="569" actId="14100"/>
          <ac:picMkLst>
            <pc:docMk/>
            <pc:sldMk cId="1751439000" sldId="2147375045"/>
            <ac:picMk id="9" creationId="{593C69C1-09C9-75B3-E353-B8C4822198A2}"/>
          </ac:picMkLst>
        </pc:picChg>
        <pc:picChg chg="add mod">
          <ac:chgData name="Zhen Gao" userId="753ca5ad-a66a-4072-86ff-fe9bc8c0233d" providerId="ADAL" clId="{1B7ECB32-D4AA-E241-9687-DDEA182CE6DC}" dt="2023-10-09T15:20:13.771" v="570" actId="14100"/>
          <ac:picMkLst>
            <pc:docMk/>
            <pc:sldMk cId="1751439000" sldId="2147375045"/>
            <ac:picMk id="14" creationId="{E2004F18-D99C-B738-3E58-E54F6615BD9F}"/>
          </ac:picMkLst>
        </pc:picChg>
      </pc:sldChg>
      <pc:sldChg chg="addSp delSp modSp add mod">
        <pc:chgData name="Zhen Gao" userId="753ca5ad-a66a-4072-86ff-fe9bc8c0233d" providerId="ADAL" clId="{1B7ECB32-D4AA-E241-9687-DDEA182CE6DC}" dt="2023-10-09T15:15:08.619" v="519"/>
        <pc:sldMkLst>
          <pc:docMk/>
          <pc:sldMk cId="3960792078" sldId="2147375046"/>
        </pc:sldMkLst>
        <pc:spChg chg="mod">
          <ac:chgData name="Zhen Gao" userId="753ca5ad-a66a-4072-86ff-fe9bc8c0233d" providerId="ADAL" clId="{1B7ECB32-D4AA-E241-9687-DDEA182CE6DC}" dt="2023-10-05T16:56:43.953" v="161" actId="20577"/>
          <ac:spMkLst>
            <pc:docMk/>
            <pc:sldMk cId="3960792078" sldId="2147375046"/>
            <ac:spMk id="3" creationId="{F36F9573-73B0-FF38-0756-836C6A95DEC7}"/>
          </ac:spMkLst>
        </pc:spChg>
        <pc:spChg chg="add mod">
          <ac:chgData name="Zhen Gao" userId="753ca5ad-a66a-4072-86ff-fe9bc8c0233d" providerId="ADAL" clId="{1B7ECB32-D4AA-E241-9687-DDEA182CE6DC}" dt="2023-10-09T15:14:11.204" v="510"/>
          <ac:spMkLst>
            <pc:docMk/>
            <pc:sldMk cId="3960792078" sldId="2147375046"/>
            <ac:spMk id="10" creationId="{8E357ACB-FA04-53B7-5E9A-D8CFBE2C1E8D}"/>
          </ac:spMkLst>
        </pc:spChg>
        <pc:spChg chg="add mod">
          <ac:chgData name="Zhen Gao" userId="753ca5ad-a66a-4072-86ff-fe9bc8c0233d" providerId="ADAL" clId="{1B7ECB32-D4AA-E241-9687-DDEA182CE6DC}" dt="2023-10-09T15:15:08.619" v="519"/>
          <ac:spMkLst>
            <pc:docMk/>
            <pc:sldMk cId="3960792078" sldId="2147375046"/>
            <ac:spMk id="11" creationId="{D2F6C95A-BF64-85BB-2FB0-87F5F27B9DF6}"/>
          </ac:spMkLst>
        </pc:spChg>
        <pc:spChg chg="add mod">
          <ac:chgData name="Zhen Gao" userId="753ca5ad-a66a-4072-86ff-fe9bc8c0233d" providerId="ADAL" clId="{1B7ECB32-D4AA-E241-9687-DDEA182CE6DC}" dt="2023-10-09T15:15:08.619" v="519"/>
          <ac:spMkLst>
            <pc:docMk/>
            <pc:sldMk cId="3960792078" sldId="2147375046"/>
            <ac:spMk id="12" creationId="{296E571D-DB97-97AF-8671-AE4711CDEDDC}"/>
          </ac:spMkLst>
        </pc:spChg>
        <pc:picChg chg="del">
          <ac:chgData name="Zhen Gao" userId="753ca5ad-a66a-4072-86ff-fe9bc8c0233d" providerId="ADAL" clId="{1B7ECB32-D4AA-E241-9687-DDEA182CE6DC}" dt="2023-10-05T16:56:29.712" v="148" actId="478"/>
          <ac:picMkLst>
            <pc:docMk/>
            <pc:sldMk cId="3960792078" sldId="2147375046"/>
            <ac:picMk id="5" creationId="{87CD8E91-1212-2E70-14EE-4280E9779F27}"/>
          </ac:picMkLst>
        </pc:picChg>
        <pc:picChg chg="add mod">
          <ac:chgData name="Zhen Gao" userId="753ca5ad-a66a-4072-86ff-fe9bc8c0233d" providerId="ADAL" clId="{1B7ECB32-D4AA-E241-9687-DDEA182CE6DC}" dt="2023-10-05T16:56:38.612" v="151" actId="1076"/>
          <ac:picMkLst>
            <pc:docMk/>
            <pc:sldMk cId="3960792078" sldId="2147375046"/>
            <ac:picMk id="6" creationId="{BB933122-AF3C-A001-5AB5-F239F818A4D9}"/>
          </ac:picMkLst>
        </pc:picChg>
        <pc:picChg chg="del">
          <ac:chgData name="Zhen Gao" userId="753ca5ad-a66a-4072-86ff-fe9bc8c0233d" providerId="ADAL" clId="{1B7ECB32-D4AA-E241-9687-DDEA182CE6DC}" dt="2023-10-05T16:56:27.777" v="147" actId="478"/>
          <ac:picMkLst>
            <pc:docMk/>
            <pc:sldMk cId="3960792078" sldId="2147375046"/>
            <ac:picMk id="7" creationId="{CB689807-FC45-90ED-392B-CA45BE921067}"/>
          </ac:picMkLst>
        </pc:picChg>
        <pc:picChg chg="add mod">
          <ac:chgData name="Zhen Gao" userId="753ca5ad-a66a-4072-86ff-fe9bc8c0233d" providerId="ADAL" clId="{1B7ECB32-D4AA-E241-9687-DDEA182CE6DC}" dt="2023-10-05T16:56:53.689" v="164" actId="1076"/>
          <ac:picMkLst>
            <pc:docMk/>
            <pc:sldMk cId="3960792078" sldId="2147375046"/>
            <ac:picMk id="9" creationId="{166DDB69-7341-81A1-54E5-C76A053BC638}"/>
          </ac:picMkLst>
        </pc:picChg>
      </pc:sldChg>
      <pc:sldChg chg="addSp delSp modSp add mod replId">
        <pc:chgData name="Zhen Gao" userId="753ca5ad-a66a-4072-86ff-fe9bc8c0233d" providerId="ADAL" clId="{1B7ECB32-D4AA-E241-9687-DDEA182CE6DC}" dt="2023-10-09T15:15:13.764" v="520"/>
        <pc:sldMkLst>
          <pc:docMk/>
          <pc:sldMk cId="1370835431" sldId="2147375047"/>
        </pc:sldMkLst>
        <pc:spChg chg="mod">
          <ac:chgData name="Zhen Gao" userId="753ca5ad-a66a-4072-86ff-fe9bc8c0233d" providerId="ADAL" clId="{1B7ECB32-D4AA-E241-9687-DDEA182CE6DC}" dt="2023-10-05T16:57:34.376" v="178" actId="20577"/>
          <ac:spMkLst>
            <pc:docMk/>
            <pc:sldMk cId="1370835431" sldId="2147375047"/>
            <ac:spMk id="3" creationId="{F36F9573-73B0-FF38-0756-836C6A95DEC7}"/>
          </ac:spMkLst>
        </pc:spChg>
        <pc:spChg chg="add mod">
          <ac:chgData name="Zhen Gao" userId="753ca5ad-a66a-4072-86ff-fe9bc8c0233d" providerId="ADAL" clId="{1B7ECB32-D4AA-E241-9687-DDEA182CE6DC}" dt="2023-10-09T15:14:15.839" v="511"/>
          <ac:spMkLst>
            <pc:docMk/>
            <pc:sldMk cId="1370835431" sldId="2147375047"/>
            <ac:spMk id="10" creationId="{047D57CF-B1AD-B0B8-1A24-C2729C4C1299}"/>
          </ac:spMkLst>
        </pc:spChg>
        <pc:spChg chg="add mod">
          <ac:chgData name="Zhen Gao" userId="753ca5ad-a66a-4072-86ff-fe9bc8c0233d" providerId="ADAL" clId="{1B7ECB32-D4AA-E241-9687-DDEA182CE6DC}" dt="2023-10-09T15:15:13.764" v="520"/>
          <ac:spMkLst>
            <pc:docMk/>
            <pc:sldMk cId="1370835431" sldId="2147375047"/>
            <ac:spMk id="11" creationId="{C10A5A10-2234-9EA6-F92F-B1D7ADF3B261}"/>
          </ac:spMkLst>
        </pc:spChg>
        <pc:spChg chg="add mod">
          <ac:chgData name="Zhen Gao" userId="753ca5ad-a66a-4072-86ff-fe9bc8c0233d" providerId="ADAL" clId="{1B7ECB32-D4AA-E241-9687-DDEA182CE6DC}" dt="2023-10-09T15:15:13.764" v="520"/>
          <ac:spMkLst>
            <pc:docMk/>
            <pc:sldMk cId="1370835431" sldId="2147375047"/>
            <ac:spMk id="12" creationId="{51B64E6C-BEF7-50E3-68C0-76D73169AAE6}"/>
          </ac:spMkLst>
        </pc:spChg>
        <pc:picChg chg="del">
          <ac:chgData name="Zhen Gao" userId="753ca5ad-a66a-4072-86ff-fe9bc8c0233d" providerId="ADAL" clId="{1B7ECB32-D4AA-E241-9687-DDEA182CE6DC}" dt="2023-10-05T16:57:16.615" v="166" actId="478"/>
          <ac:picMkLst>
            <pc:docMk/>
            <pc:sldMk cId="1370835431" sldId="2147375047"/>
            <ac:picMk id="5" creationId="{87CD8E91-1212-2E70-14EE-4280E9779F27}"/>
          </ac:picMkLst>
        </pc:picChg>
        <pc:picChg chg="add mod">
          <ac:chgData name="Zhen Gao" userId="753ca5ad-a66a-4072-86ff-fe9bc8c0233d" providerId="ADAL" clId="{1B7ECB32-D4AA-E241-9687-DDEA182CE6DC}" dt="2023-10-05T16:57:56.676" v="185" actId="1076"/>
          <ac:picMkLst>
            <pc:docMk/>
            <pc:sldMk cId="1370835431" sldId="2147375047"/>
            <ac:picMk id="6" creationId="{9EC68E37-3C3D-9D51-2058-31F2C556DBE8}"/>
          </ac:picMkLst>
        </pc:picChg>
        <pc:picChg chg="del">
          <ac:chgData name="Zhen Gao" userId="753ca5ad-a66a-4072-86ff-fe9bc8c0233d" providerId="ADAL" clId="{1B7ECB32-D4AA-E241-9687-DDEA182CE6DC}" dt="2023-10-05T16:57:14.878" v="165" actId="478"/>
          <ac:picMkLst>
            <pc:docMk/>
            <pc:sldMk cId="1370835431" sldId="2147375047"/>
            <ac:picMk id="7" creationId="{CB689807-FC45-90ED-392B-CA45BE921067}"/>
          </ac:picMkLst>
        </pc:picChg>
        <pc:picChg chg="add mod">
          <ac:chgData name="Zhen Gao" userId="753ca5ad-a66a-4072-86ff-fe9bc8c0233d" providerId="ADAL" clId="{1B7ECB32-D4AA-E241-9687-DDEA182CE6DC}" dt="2023-10-05T16:57:55.012" v="184" actId="1076"/>
          <ac:picMkLst>
            <pc:docMk/>
            <pc:sldMk cId="1370835431" sldId="2147375047"/>
            <ac:picMk id="9" creationId="{40613A5B-6778-AAF1-6025-1C154C3C49A3}"/>
          </ac:picMkLst>
        </pc:picChg>
      </pc:sldChg>
      <pc:sldChg chg="addSp delSp modSp add mod">
        <pc:chgData name="Zhen Gao" userId="753ca5ad-a66a-4072-86ff-fe9bc8c0233d" providerId="ADAL" clId="{1B7ECB32-D4AA-E241-9687-DDEA182CE6DC}" dt="2023-10-09T15:14:21.439" v="512"/>
        <pc:sldMkLst>
          <pc:docMk/>
          <pc:sldMk cId="1468798914" sldId="2147375048"/>
        </pc:sldMkLst>
        <pc:spChg chg="mod">
          <ac:chgData name="Zhen Gao" userId="753ca5ad-a66a-4072-86ff-fe9bc8c0233d" providerId="ADAL" clId="{1B7ECB32-D4AA-E241-9687-DDEA182CE6DC}" dt="2023-10-05T16:58:37.593" v="198" actId="20577"/>
          <ac:spMkLst>
            <pc:docMk/>
            <pc:sldMk cId="1468798914" sldId="2147375048"/>
            <ac:spMk id="3" creationId="{F36F9573-73B0-FF38-0756-836C6A95DEC7}"/>
          </ac:spMkLst>
        </pc:spChg>
        <pc:spChg chg="add mod">
          <ac:chgData name="Zhen Gao" userId="753ca5ad-a66a-4072-86ff-fe9bc8c0233d" providerId="ADAL" clId="{1B7ECB32-D4AA-E241-9687-DDEA182CE6DC}" dt="2023-10-09T15:14:21.439" v="512"/>
          <ac:spMkLst>
            <pc:docMk/>
            <pc:sldMk cId="1468798914" sldId="2147375048"/>
            <ac:spMk id="10" creationId="{0B093047-1B70-8FCA-5F3B-8541AA218B8E}"/>
          </ac:spMkLst>
        </pc:spChg>
        <pc:picChg chg="del">
          <ac:chgData name="Zhen Gao" userId="753ca5ad-a66a-4072-86ff-fe9bc8c0233d" providerId="ADAL" clId="{1B7ECB32-D4AA-E241-9687-DDEA182CE6DC}" dt="2023-10-05T16:58:22.481" v="186" actId="478"/>
          <ac:picMkLst>
            <pc:docMk/>
            <pc:sldMk cId="1468798914" sldId="2147375048"/>
            <ac:picMk id="5" creationId="{87CD8E91-1212-2E70-14EE-4280E9779F27}"/>
          </ac:picMkLst>
        </pc:picChg>
        <pc:picChg chg="add mod">
          <ac:chgData name="Zhen Gao" userId="753ca5ad-a66a-4072-86ff-fe9bc8c0233d" providerId="ADAL" clId="{1B7ECB32-D4AA-E241-9687-DDEA182CE6DC}" dt="2023-10-05T16:58:32.463" v="190" actId="1076"/>
          <ac:picMkLst>
            <pc:docMk/>
            <pc:sldMk cId="1468798914" sldId="2147375048"/>
            <ac:picMk id="6" creationId="{0E520276-511C-0851-9B37-3990A27AF8C6}"/>
          </ac:picMkLst>
        </pc:picChg>
        <pc:picChg chg="del">
          <ac:chgData name="Zhen Gao" userId="753ca5ad-a66a-4072-86ff-fe9bc8c0233d" providerId="ADAL" clId="{1B7ECB32-D4AA-E241-9687-DDEA182CE6DC}" dt="2023-10-05T16:58:24.439" v="187" actId="478"/>
          <ac:picMkLst>
            <pc:docMk/>
            <pc:sldMk cId="1468798914" sldId="2147375048"/>
            <ac:picMk id="7" creationId="{CB689807-FC45-90ED-392B-CA45BE921067}"/>
          </ac:picMkLst>
        </pc:picChg>
        <pc:picChg chg="add mod">
          <ac:chgData name="Zhen Gao" userId="753ca5ad-a66a-4072-86ff-fe9bc8c0233d" providerId="ADAL" clId="{1B7ECB32-D4AA-E241-9687-DDEA182CE6DC}" dt="2023-10-05T16:58:46.839" v="201" actId="1076"/>
          <ac:picMkLst>
            <pc:docMk/>
            <pc:sldMk cId="1468798914" sldId="2147375048"/>
            <ac:picMk id="9" creationId="{A94848E6-A3E6-64D7-5C28-1014492AB013}"/>
          </ac:picMkLst>
        </pc:picChg>
      </pc:sldChg>
      <pc:sldChg chg="addSp delSp modSp add mod replId">
        <pc:chgData name="Zhen Gao" userId="753ca5ad-a66a-4072-86ff-fe9bc8c0233d" providerId="ADAL" clId="{1B7ECB32-D4AA-E241-9687-DDEA182CE6DC}" dt="2023-10-09T15:15:16.922" v="521"/>
        <pc:sldMkLst>
          <pc:docMk/>
          <pc:sldMk cId="1987415635" sldId="2147375049"/>
        </pc:sldMkLst>
        <pc:spChg chg="mod">
          <ac:chgData name="Zhen Gao" userId="753ca5ad-a66a-4072-86ff-fe9bc8c0233d" providerId="ADAL" clId="{1B7ECB32-D4AA-E241-9687-DDEA182CE6DC}" dt="2023-10-05T16:59:10.403" v="212" actId="20577"/>
          <ac:spMkLst>
            <pc:docMk/>
            <pc:sldMk cId="1987415635" sldId="2147375049"/>
            <ac:spMk id="3" creationId="{F36F9573-73B0-FF38-0756-836C6A95DEC7}"/>
          </ac:spMkLst>
        </pc:spChg>
        <pc:spChg chg="add mod">
          <ac:chgData name="Zhen Gao" userId="753ca5ad-a66a-4072-86ff-fe9bc8c0233d" providerId="ADAL" clId="{1B7ECB32-D4AA-E241-9687-DDEA182CE6DC}" dt="2023-10-09T15:14:24.581" v="513"/>
          <ac:spMkLst>
            <pc:docMk/>
            <pc:sldMk cId="1987415635" sldId="2147375049"/>
            <ac:spMk id="10" creationId="{190990C3-4145-E596-4BC6-F8814C76ACB1}"/>
          </ac:spMkLst>
        </pc:spChg>
        <pc:spChg chg="add mod">
          <ac:chgData name="Zhen Gao" userId="753ca5ad-a66a-4072-86ff-fe9bc8c0233d" providerId="ADAL" clId="{1B7ECB32-D4AA-E241-9687-DDEA182CE6DC}" dt="2023-10-09T15:15:16.922" v="521"/>
          <ac:spMkLst>
            <pc:docMk/>
            <pc:sldMk cId="1987415635" sldId="2147375049"/>
            <ac:spMk id="11" creationId="{29F497DF-E2F9-0336-795F-42E07F1676D1}"/>
          </ac:spMkLst>
        </pc:spChg>
        <pc:spChg chg="add mod">
          <ac:chgData name="Zhen Gao" userId="753ca5ad-a66a-4072-86ff-fe9bc8c0233d" providerId="ADAL" clId="{1B7ECB32-D4AA-E241-9687-DDEA182CE6DC}" dt="2023-10-09T15:15:16.922" v="521"/>
          <ac:spMkLst>
            <pc:docMk/>
            <pc:sldMk cId="1987415635" sldId="2147375049"/>
            <ac:spMk id="12" creationId="{6D9DB5E2-FDBF-B321-E987-7D0A2929D42D}"/>
          </ac:spMkLst>
        </pc:spChg>
        <pc:picChg chg="del">
          <ac:chgData name="Zhen Gao" userId="753ca5ad-a66a-4072-86ff-fe9bc8c0233d" providerId="ADAL" clId="{1B7ECB32-D4AA-E241-9687-DDEA182CE6DC}" dt="2023-10-05T16:58:55.367" v="202" actId="478"/>
          <ac:picMkLst>
            <pc:docMk/>
            <pc:sldMk cId="1987415635" sldId="2147375049"/>
            <ac:picMk id="5" creationId="{87CD8E91-1212-2E70-14EE-4280E9779F27}"/>
          </ac:picMkLst>
        </pc:picChg>
        <pc:picChg chg="add mod">
          <ac:chgData name="Zhen Gao" userId="753ca5ad-a66a-4072-86ff-fe9bc8c0233d" providerId="ADAL" clId="{1B7ECB32-D4AA-E241-9687-DDEA182CE6DC}" dt="2023-10-05T16:59:05.886" v="206" actId="1076"/>
          <ac:picMkLst>
            <pc:docMk/>
            <pc:sldMk cId="1987415635" sldId="2147375049"/>
            <ac:picMk id="6" creationId="{1A341B4A-FD8F-6B96-4046-3F6530C61066}"/>
          </ac:picMkLst>
        </pc:picChg>
        <pc:picChg chg="del">
          <ac:chgData name="Zhen Gao" userId="753ca5ad-a66a-4072-86ff-fe9bc8c0233d" providerId="ADAL" clId="{1B7ECB32-D4AA-E241-9687-DDEA182CE6DC}" dt="2023-10-05T16:58:57.297" v="203" actId="478"/>
          <ac:picMkLst>
            <pc:docMk/>
            <pc:sldMk cId="1987415635" sldId="2147375049"/>
            <ac:picMk id="7" creationId="{CB689807-FC45-90ED-392B-CA45BE921067}"/>
          </ac:picMkLst>
        </pc:picChg>
        <pc:picChg chg="add mod">
          <ac:chgData name="Zhen Gao" userId="753ca5ad-a66a-4072-86ff-fe9bc8c0233d" providerId="ADAL" clId="{1B7ECB32-D4AA-E241-9687-DDEA182CE6DC}" dt="2023-10-05T16:59:19.319" v="215" actId="1076"/>
          <ac:picMkLst>
            <pc:docMk/>
            <pc:sldMk cId="1987415635" sldId="2147375049"/>
            <ac:picMk id="9" creationId="{564D8286-8B7C-7A71-470F-309212D97C74}"/>
          </ac:picMkLst>
        </pc:picChg>
      </pc:sldChg>
      <pc:sldChg chg="addSp delSp modSp add mod replId">
        <pc:chgData name="Zhen Gao" userId="753ca5ad-a66a-4072-86ff-fe9bc8c0233d" providerId="ADAL" clId="{1B7ECB32-D4AA-E241-9687-DDEA182CE6DC}" dt="2023-10-09T15:15:19.689" v="522"/>
        <pc:sldMkLst>
          <pc:docMk/>
          <pc:sldMk cId="3745355972" sldId="2147375050"/>
        </pc:sldMkLst>
        <pc:spChg chg="mod">
          <ac:chgData name="Zhen Gao" userId="753ca5ad-a66a-4072-86ff-fe9bc8c0233d" providerId="ADAL" clId="{1B7ECB32-D4AA-E241-9687-DDEA182CE6DC}" dt="2023-10-05T17:00:02.050" v="230" actId="20577"/>
          <ac:spMkLst>
            <pc:docMk/>
            <pc:sldMk cId="3745355972" sldId="2147375050"/>
            <ac:spMk id="3" creationId="{F36F9573-73B0-FF38-0756-836C6A95DEC7}"/>
          </ac:spMkLst>
        </pc:spChg>
        <pc:spChg chg="add mod">
          <ac:chgData name="Zhen Gao" userId="753ca5ad-a66a-4072-86ff-fe9bc8c0233d" providerId="ADAL" clId="{1B7ECB32-D4AA-E241-9687-DDEA182CE6DC}" dt="2023-10-09T15:14:29.486" v="514"/>
          <ac:spMkLst>
            <pc:docMk/>
            <pc:sldMk cId="3745355972" sldId="2147375050"/>
            <ac:spMk id="10" creationId="{161BE248-36D1-5462-97CB-5C003F65C06D}"/>
          </ac:spMkLst>
        </pc:spChg>
        <pc:spChg chg="add mod">
          <ac:chgData name="Zhen Gao" userId="753ca5ad-a66a-4072-86ff-fe9bc8c0233d" providerId="ADAL" clId="{1B7ECB32-D4AA-E241-9687-DDEA182CE6DC}" dt="2023-10-09T15:15:19.689" v="522"/>
          <ac:spMkLst>
            <pc:docMk/>
            <pc:sldMk cId="3745355972" sldId="2147375050"/>
            <ac:spMk id="11" creationId="{4BCC30F5-3BA5-7A43-84C3-9B9AD1910733}"/>
          </ac:spMkLst>
        </pc:spChg>
        <pc:spChg chg="add mod">
          <ac:chgData name="Zhen Gao" userId="753ca5ad-a66a-4072-86ff-fe9bc8c0233d" providerId="ADAL" clId="{1B7ECB32-D4AA-E241-9687-DDEA182CE6DC}" dt="2023-10-09T15:15:19.689" v="522"/>
          <ac:spMkLst>
            <pc:docMk/>
            <pc:sldMk cId="3745355972" sldId="2147375050"/>
            <ac:spMk id="12" creationId="{921B9121-0A0B-9D18-6A29-A7203E18191C}"/>
          </ac:spMkLst>
        </pc:spChg>
        <pc:picChg chg="del">
          <ac:chgData name="Zhen Gao" userId="753ca5ad-a66a-4072-86ff-fe9bc8c0233d" providerId="ADAL" clId="{1B7ECB32-D4AA-E241-9687-DDEA182CE6DC}" dt="2023-10-05T16:59:24.793" v="216" actId="478"/>
          <ac:picMkLst>
            <pc:docMk/>
            <pc:sldMk cId="3745355972" sldId="2147375050"/>
            <ac:picMk id="5" creationId="{87CD8E91-1212-2E70-14EE-4280E9779F27}"/>
          </ac:picMkLst>
        </pc:picChg>
        <pc:picChg chg="add mod">
          <ac:chgData name="Zhen Gao" userId="753ca5ad-a66a-4072-86ff-fe9bc8c0233d" providerId="ADAL" clId="{1B7ECB32-D4AA-E241-9687-DDEA182CE6DC}" dt="2023-10-05T17:00:12.556" v="235" actId="1076"/>
          <ac:picMkLst>
            <pc:docMk/>
            <pc:sldMk cId="3745355972" sldId="2147375050"/>
            <ac:picMk id="6" creationId="{54CAA090-011E-790E-43F2-FA249D5E9CFB}"/>
          </ac:picMkLst>
        </pc:picChg>
        <pc:picChg chg="del">
          <ac:chgData name="Zhen Gao" userId="753ca5ad-a66a-4072-86ff-fe9bc8c0233d" providerId="ADAL" clId="{1B7ECB32-D4AA-E241-9687-DDEA182CE6DC}" dt="2023-10-05T17:00:04.579" v="231" actId="478"/>
          <ac:picMkLst>
            <pc:docMk/>
            <pc:sldMk cId="3745355972" sldId="2147375050"/>
            <ac:picMk id="7" creationId="{CB689807-FC45-90ED-392B-CA45BE921067}"/>
          </ac:picMkLst>
        </pc:picChg>
        <pc:picChg chg="add mod">
          <ac:chgData name="Zhen Gao" userId="753ca5ad-a66a-4072-86ff-fe9bc8c0233d" providerId="ADAL" clId="{1B7ECB32-D4AA-E241-9687-DDEA182CE6DC}" dt="2023-10-05T17:00:11.586" v="234" actId="1076"/>
          <ac:picMkLst>
            <pc:docMk/>
            <pc:sldMk cId="3745355972" sldId="2147375050"/>
            <ac:picMk id="9" creationId="{EB1CAE9C-87E4-9140-D393-0BAB3DF26E7A}"/>
          </ac:picMkLst>
        </pc:picChg>
      </pc:sldChg>
      <pc:sldChg chg="addSp delSp modSp add mod replId">
        <pc:chgData name="Zhen Gao" userId="753ca5ad-a66a-4072-86ff-fe9bc8c0233d" providerId="ADAL" clId="{1B7ECB32-D4AA-E241-9687-DDEA182CE6DC}" dt="2023-10-09T15:15:22.328" v="523"/>
        <pc:sldMkLst>
          <pc:docMk/>
          <pc:sldMk cId="2065070473" sldId="2147375051"/>
        </pc:sldMkLst>
        <pc:spChg chg="add mod">
          <ac:chgData name="Zhen Gao" userId="753ca5ad-a66a-4072-86ff-fe9bc8c0233d" providerId="ADAL" clId="{1B7ECB32-D4AA-E241-9687-DDEA182CE6DC}" dt="2023-10-09T15:14:33.800" v="515"/>
          <ac:spMkLst>
            <pc:docMk/>
            <pc:sldMk cId="2065070473" sldId="2147375051"/>
            <ac:spMk id="2" creationId="{F76164F4-60EB-7638-7A83-22C47FB78E89}"/>
          </ac:spMkLst>
        </pc:spChg>
        <pc:spChg chg="add mod">
          <ac:chgData name="Zhen Gao" userId="753ca5ad-a66a-4072-86ff-fe9bc8c0233d" providerId="ADAL" clId="{1B7ECB32-D4AA-E241-9687-DDEA182CE6DC}" dt="2023-10-09T15:15:22.328" v="523"/>
          <ac:spMkLst>
            <pc:docMk/>
            <pc:sldMk cId="2065070473" sldId="2147375051"/>
            <ac:spMk id="6" creationId="{D4BCB76B-FCF4-E038-DEA0-98740E6C46AC}"/>
          </ac:spMkLst>
        </pc:spChg>
        <pc:spChg chg="add mod">
          <ac:chgData name="Zhen Gao" userId="753ca5ad-a66a-4072-86ff-fe9bc8c0233d" providerId="ADAL" clId="{1B7ECB32-D4AA-E241-9687-DDEA182CE6DC}" dt="2023-10-09T15:15:22.328" v="523"/>
          <ac:spMkLst>
            <pc:docMk/>
            <pc:sldMk cId="2065070473" sldId="2147375051"/>
            <ac:spMk id="8" creationId="{0CC2C27C-F39C-AF2F-85C0-DF30FDAE54D7}"/>
          </ac:spMkLst>
        </pc:spChg>
        <pc:picChg chg="del">
          <ac:chgData name="Zhen Gao" userId="753ca5ad-a66a-4072-86ff-fe9bc8c0233d" providerId="ADAL" clId="{1B7ECB32-D4AA-E241-9687-DDEA182CE6DC}" dt="2023-10-05T16:59:29.433" v="217" actId="478"/>
          <ac:picMkLst>
            <pc:docMk/>
            <pc:sldMk cId="2065070473" sldId="2147375051"/>
            <ac:picMk id="5" creationId="{87CD8E91-1212-2E70-14EE-4280E9779F27}"/>
          </ac:picMkLst>
        </pc:picChg>
      </pc:sldChg>
      <pc:sldChg chg="addSp delSp modSp add mod">
        <pc:chgData name="Zhen Gao" userId="753ca5ad-a66a-4072-86ff-fe9bc8c0233d" providerId="ADAL" clId="{1B7ECB32-D4AA-E241-9687-DDEA182CE6DC}" dt="2023-10-09T15:15:27.905" v="524"/>
        <pc:sldMkLst>
          <pc:docMk/>
          <pc:sldMk cId="3127159980" sldId="2147375052"/>
        </pc:sldMkLst>
        <pc:spChg chg="add mod">
          <ac:chgData name="Zhen Gao" userId="753ca5ad-a66a-4072-86ff-fe9bc8c0233d" providerId="ADAL" clId="{1B7ECB32-D4AA-E241-9687-DDEA182CE6DC}" dt="2023-10-09T15:14:36.535" v="516"/>
          <ac:spMkLst>
            <pc:docMk/>
            <pc:sldMk cId="3127159980" sldId="2147375052"/>
            <ac:spMk id="2" creationId="{DCAD9869-64B5-65A0-403E-7537110535C1}"/>
          </ac:spMkLst>
        </pc:spChg>
        <pc:spChg chg="add mod">
          <ac:chgData name="Zhen Gao" userId="753ca5ad-a66a-4072-86ff-fe9bc8c0233d" providerId="ADAL" clId="{1B7ECB32-D4AA-E241-9687-DDEA182CE6DC}" dt="2023-10-09T15:15:27.905" v="524"/>
          <ac:spMkLst>
            <pc:docMk/>
            <pc:sldMk cId="3127159980" sldId="2147375052"/>
            <ac:spMk id="6" creationId="{2EFD6CF4-2B70-8354-A874-8E1C59306175}"/>
          </ac:spMkLst>
        </pc:spChg>
        <pc:spChg chg="add mod">
          <ac:chgData name="Zhen Gao" userId="753ca5ad-a66a-4072-86ff-fe9bc8c0233d" providerId="ADAL" clId="{1B7ECB32-D4AA-E241-9687-DDEA182CE6DC}" dt="2023-10-09T15:15:27.905" v="524"/>
          <ac:spMkLst>
            <pc:docMk/>
            <pc:sldMk cId="3127159980" sldId="2147375052"/>
            <ac:spMk id="8" creationId="{7DE36F0E-C6BA-50D5-52B3-B172E402098A}"/>
          </ac:spMkLst>
        </pc:spChg>
        <pc:picChg chg="del">
          <ac:chgData name="Zhen Gao" userId="753ca5ad-a66a-4072-86ff-fe9bc8c0233d" providerId="ADAL" clId="{1B7ECB32-D4AA-E241-9687-DDEA182CE6DC}" dt="2023-10-05T16:59:34.825" v="218" actId="478"/>
          <ac:picMkLst>
            <pc:docMk/>
            <pc:sldMk cId="3127159980" sldId="2147375052"/>
            <ac:picMk id="5" creationId="{87CD8E91-1212-2E70-14EE-4280E9779F27}"/>
          </ac:picMkLst>
        </pc:picChg>
      </pc:sldChg>
      <pc:sldChg chg="add del replId">
        <pc:chgData name="Zhen Gao" userId="753ca5ad-a66a-4072-86ff-fe9bc8c0233d" providerId="ADAL" clId="{1B7ECB32-D4AA-E241-9687-DDEA182CE6DC}" dt="2023-10-05T16:59:37.714" v="219" actId="2696"/>
        <pc:sldMkLst>
          <pc:docMk/>
          <pc:sldMk cId="2445192266" sldId="214737505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7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9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26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41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04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38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7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6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61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8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95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3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6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56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13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26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54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1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42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73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31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19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3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TST12188 4vs4 and 3vs3 comparison</a:t>
            </a:r>
            <a:br>
              <a:rPr lang="en-US" dirty="0"/>
            </a:br>
            <a:r>
              <a:rPr lang="en-US" dirty="0"/>
              <a:t>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78856" y="738041"/>
            <a:ext cx="8616461" cy="1200329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=TST12188_ShSy5Y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=TST12188_GM_Ris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=TST12188_GM09677c_3vs3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=TST12188_Sh_GR38_3vs3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3" y="74881"/>
            <a:ext cx="2558164" cy="323198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GM 3vs3--10x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DSG BIO_2178782 </a:t>
            </a:r>
            <a:br>
              <a:rPr lang="en-US" dirty="0">
                <a:solidFill>
                  <a:srgbClr val="1206FF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7CD8E91-1212-2E70-14EE-4280E977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36" y="236480"/>
            <a:ext cx="3955401" cy="3955401"/>
          </a:xfrm>
          <a:prstGeom prst="rect">
            <a:avLst/>
          </a:prstGeom>
        </p:spPr>
      </p:pic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" y="294634"/>
            <a:ext cx="1776151" cy="227711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E661322-6CC0-D603-BF08-4B69B217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99" y="294634"/>
            <a:ext cx="3955401" cy="395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DBDC8-787F-8D06-4A77-868E770D039B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C168C-4B7E-655B-FBF5-1F2CDC527AA4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42417186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38" y="82329"/>
            <a:ext cx="8384903" cy="246221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GM</a:t>
            </a:r>
            <a:r>
              <a:rPr lang="en-US" sz="1200" dirty="0"/>
              <a:t> 3vs3 --10x </a:t>
            </a:r>
            <a:r>
              <a:rPr lang="en-US" sz="1200" dirty="0">
                <a:solidFill>
                  <a:srgbClr val="1206FF"/>
                </a:solidFill>
              </a:rPr>
              <a:t>DSG BIO_2186827 </a:t>
            </a:r>
            <a:endParaRPr lang="en-US" sz="1200" dirty="0"/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6723C21E-9A1E-FF98-FA6D-F4836A72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8" y="393643"/>
            <a:ext cx="1638679" cy="216580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3C69C1-09C9-75B3-E353-B8C48221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936" y="328548"/>
            <a:ext cx="3894913" cy="3894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B04488-5BBE-DB3E-6D3A-9EF9E4551340}"/>
              </a:ext>
            </a:extLst>
          </p:cNvPr>
          <p:cNvSpPr txBox="1"/>
          <p:nvPr/>
        </p:nvSpPr>
        <p:spPr>
          <a:xfrm>
            <a:off x="5509123" y="42754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AB157-1B13-6BAB-8D74-161A59B5F8B4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4EF5E-3782-AA64-3E53-7CF10890FFF4}"/>
              </a:ext>
            </a:extLst>
          </p:cNvPr>
          <p:cNvSpPr txBox="1"/>
          <p:nvPr/>
        </p:nvSpPr>
        <p:spPr>
          <a:xfrm>
            <a:off x="1972320" y="42754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004F18-D99C-B738-3E58-E54F6615B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123" y="328549"/>
            <a:ext cx="3719107" cy="38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90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BIO_2196772 </a:t>
            </a:r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BB933122-AF3C-A001-5AB5-F239F81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3" y="1012675"/>
            <a:ext cx="2908753" cy="3729171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6DDB69-7341-81A1-54E5-C76A053B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80" y="700755"/>
            <a:ext cx="3887268" cy="3887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57ACB-FA04-53B7-5E9A-D8CFBE2C1E8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6C95A-BF64-85BB-2FB0-87F5F27B9DF6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E571D-DB97-97AF-8671-AE4711CDEDD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39607920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BIO_2196895</a:t>
            </a:r>
          </a:p>
          <a:p>
            <a:endParaRPr lang="en-US" dirty="0">
              <a:solidFill>
                <a:srgbClr val="1206FF"/>
              </a:solidFill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EC68E37-3C3D-9D51-2058-31F2C556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80" y="666750"/>
            <a:ext cx="3947089" cy="3947089"/>
          </a:xfrm>
          <a:prstGeom prst="rect">
            <a:avLst/>
          </a:prstGeom>
        </p:spPr>
      </p:pic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0613A5B-6778-AAF1-6025-1C154C3C4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79" y="855880"/>
            <a:ext cx="2987727" cy="38304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D57CF-B1AD-B0B8-1A24-C2729C4C1299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A5A10-2234-9EA6-F92F-B1D7ADF3B261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64E6C-BEF7-50E3-68C0-76D73169AAE6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13708354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BIO_2197306</a:t>
            </a:r>
          </a:p>
          <a:p>
            <a:endParaRPr lang="en-US" dirty="0">
              <a:solidFill>
                <a:srgbClr val="1206FF"/>
              </a:solidFill>
            </a:endParaRPr>
          </a:p>
        </p:txBody>
      </p:sp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0E520276-511C-0851-9B37-3990A27A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6" y="666750"/>
            <a:ext cx="3282034" cy="4207736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94848E6-A3E6-64D7-5C28-1014492AB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179" y="666750"/>
            <a:ext cx="3963484" cy="396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93047-1B70-8FCA-5F3B-8541AA218B8E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14687989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BIO_2199562</a:t>
            </a:r>
          </a:p>
          <a:p>
            <a:r>
              <a:rPr lang="en-US" dirty="0">
                <a:solidFill>
                  <a:srgbClr val="1206FF"/>
                </a:solidFill>
              </a:rPr>
              <a:t> </a:t>
            </a:r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1A341B4A-FD8F-6B96-4046-3F6530C6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3" y="770282"/>
            <a:ext cx="3089380" cy="3960743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64D8286-8B7C-7A71-470F-309212D9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380" y="512278"/>
            <a:ext cx="4476750" cy="447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990C3-4145-E596-4BC6-F8814C76ACB1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97DF-E2F9-0336-795F-42E07F1676D1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DB5E2-FDBF-B321-E987-7D0A2929D42D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19874156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BIO_2201042</a:t>
            </a:r>
          </a:p>
          <a:p>
            <a:endParaRPr lang="en-US" dirty="0">
              <a:solidFill>
                <a:srgbClr val="1206FF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CAA090-011E-790E-43F2-FA249D5E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70" y="517519"/>
            <a:ext cx="4224130" cy="4224130"/>
          </a:xfrm>
          <a:prstGeom prst="rect">
            <a:avLst/>
          </a:prstGeom>
        </p:spPr>
      </p:pic>
      <p:pic>
        <p:nvPicPr>
          <p:cNvPr id="9" name="Picture 8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EB1CAE9C-87E4-9140-D393-0BAB3DF2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75" y="800488"/>
            <a:ext cx="3062021" cy="39256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37453559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BIO_2178782 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4" y="1003241"/>
            <a:ext cx="2887341" cy="3701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164F4-60EB-7638-7A83-22C47FB78E89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CB76B-FCF4-E038-DEA0-98740E6C46AC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2C27C-F39C-AF2F-85C0-DF30FDAE54D7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20650704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BIO_2178782 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4" y="1003241"/>
            <a:ext cx="2887341" cy="3701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AD9869-64B5-65A0-403E-7537110535C1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D6CF4-2B70-8354-A874-8E1C59306175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36F0E-C6BA-50D5-52B3-B172E402098A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31271599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653" y="100279"/>
            <a:ext cx="2483318" cy="617573"/>
          </a:xfrm>
        </p:spPr>
        <p:txBody>
          <a:bodyPr/>
          <a:lstStyle/>
          <a:p>
            <a:r>
              <a:rPr lang="en-US" sz="2000" dirty="0"/>
              <a:t>ShSy5y SMN2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12D1ED2-BF11-EE44-7A6B-259227D7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" y="2932590"/>
            <a:ext cx="2316585" cy="1718661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ABD3CD72-CFE6-1E36-C7D4-776F3F3B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8" y="1013963"/>
            <a:ext cx="2412837" cy="170376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2B30193-E992-1FD9-E203-546CAE368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16" y="2955782"/>
            <a:ext cx="2316585" cy="1718661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137306F-0A74-77A5-5567-55F191D2F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946" y="951464"/>
            <a:ext cx="2412837" cy="1830787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9D3F3C53-2EFD-6F7C-8F15-6A94D141C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864" y="2999476"/>
            <a:ext cx="2575305" cy="1739545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A08C609-1FB9-7D00-9C1E-C49EF6570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971" y="1013963"/>
            <a:ext cx="2895617" cy="17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5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23" y="8187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FF359-44F6-50A6-E2A2-3490268ED739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84357-7E82-059B-37DF-163303692823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EE6E4-4FCB-39E8-A14C-DBEBA442E820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2608630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3vs3 --3x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15B10-A9C8-A25D-29E8-AC1C19EC40C9}"/>
              </a:ext>
            </a:extLst>
          </p:cNvPr>
          <p:cNvSpPr txBox="1"/>
          <p:nvPr/>
        </p:nvSpPr>
        <p:spPr>
          <a:xfrm>
            <a:off x="3898134" y="1541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BIO_2178782 </a:t>
            </a:r>
          </a:p>
        </p:txBody>
      </p:sp>
    </p:spTree>
    <p:extLst>
      <p:ext uri="{BB962C8B-B14F-4D97-AF65-F5344CB8AC3E}">
        <p14:creationId xmlns:p14="http://schemas.microsoft.com/office/powerpoint/2010/main" val="30356388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3vs3 --10x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037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3vs3 --3x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258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4vs4 --10x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48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4vs4 –3x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965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3vs3 --3x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9452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4vs4 --10x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361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4vs4 --10x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7107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" y="167922"/>
            <a:ext cx="8568908" cy="513266"/>
          </a:xfrm>
        </p:spPr>
        <p:txBody>
          <a:bodyPr/>
          <a:lstStyle/>
          <a:p>
            <a:r>
              <a:rPr lang="en-US" dirty="0"/>
              <a:t>GM 4vs4 --3x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997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GM09677c SMA fibroblasts SMN2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3B235D-13DC-D03E-AF6C-09163AF9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9" y="2906722"/>
            <a:ext cx="2813930" cy="166046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AA15BE9-E95E-9249-FBB4-42235C7D0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5" y="1150219"/>
            <a:ext cx="2668043" cy="143125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25C86FD-5163-B646-65BF-1914F16ED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14" y="2932590"/>
            <a:ext cx="2749605" cy="166046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D298D55-36E0-3E21-A2EF-722F3041F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014" y="1150219"/>
            <a:ext cx="2611153" cy="1431255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B9E4C98-C6E8-7AA2-2D2C-A50093704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07763" y="2932590"/>
            <a:ext cx="2694215" cy="166046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450AC746-9835-7B76-D4C4-4A699254A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470" y="1150219"/>
            <a:ext cx="2686508" cy="1500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</p:spTree>
    <p:extLst>
      <p:ext uri="{BB962C8B-B14F-4D97-AF65-F5344CB8AC3E}">
        <p14:creationId xmlns:p14="http://schemas.microsoft.com/office/powerpoint/2010/main" val="394412456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" y="167922"/>
            <a:ext cx="8568908" cy="513266"/>
          </a:xfrm>
        </p:spPr>
        <p:txBody>
          <a:bodyPr/>
          <a:lstStyle/>
          <a:p>
            <a:r>
              <a:rPr lang="en-US" dirty="0"/>
              <a:t>GM 4vs4 --3x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5264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3vs3 --10x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69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3vs3 --3x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8986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4vs4 --10x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9504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4vs4 –3x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444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66" y="717852"/>
            <a:ext cx="2967438" cy="3894762"/>
          </a:xfrm>
          <a:prstGeom prst="rect">
            <a:avLst/>
          </a:prstGeom>
        </p:spPr>
      </p:pic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712494-BD8D-178A-0A32-AA1BDEE6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" y="717852"/>
            <a:ext cx="2926019" cy="38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</p:spTree>
    <p:extLst>
      <p:ext uri="{BB962C8B-B14F-4D97-AF65-F5344CB8AC3E}">
        <p14:creationId xmlns:p14="http://schemas.microsoft.com/office/powerpoint/2010/main" val="7182574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ShSy5Y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pic>
        <p:nvPicPr>
          <p:cNvPr id="4" name="Picture 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99C875D-BE2C-561D-B048-A89B8291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7" y="1200838"/>
            <a:ext cx="2491271" cy="3193937"/>
          </a:xfrm>
          <a:prstGeom prst="rect">
            <a:avLst/>
          </a:prstGeom>
        </p:spPr>
      </p:pic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B870C3-39F7-7E9F-4571-BB530B93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17" y="1200838"/>
            <a:ext cx="2620964" cy="3275682"/>
          </a:xfrm>
          <a:prstGeom prst="rect">
            <a:avLst/>
          </a:prstGeom>
        </p:spPr>
      </p:pic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5245D5D-4A6F-034B-1CE7-3BF6919C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21" y="1200838"/>
            <a:ext cx="2527618" cy="311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9/13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DSG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18" y="717849"/>
            <a:ext cx="2238348" cy="3979007"/>
          </a:xfrm>
          <a:prstGeom prst="rect">
            <a:avLst/>
          </a:prstGeom>
        </p:spPr>
      </p:pic>
      <p:pic>
        <p:nvPicPr>
          <p:cNvPr id="8" name="Picture 7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C3CA6BEE-1220-B331-C986-BD0D5A9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47" y="717851"/>
            <a:ext cx="2238348" cy="3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93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GM09677c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10/13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6D331CF-3BAC-039D-F538-C3C2438D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" y="1442978"/>
            <a:ext cx="2514169" cy="3223293"/>
          </a:xfrm>
          <a:prstGeom prst="rect">
            <a:avLst/>
          </a:prstGeom>
        </p:spPr>
      </p:pic>
      <p:pic>
        <p:nvPicPr>
          <p:cNvPr id="12" name="Picture 11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A89762A3-0067-5977-EB1A-B1258FD0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368" y="1421436"/>
            <a:ext cx="2392186" cy="322329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7C1A687-CC90-33A3-739C-18D848F5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062" y="1421436"/>
            <a:ext cx="2634840" cy="3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DEG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679229" y="348520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7279622" y="33364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62CEB20B-3DCF-B8DD-7DD7-CAE20ED8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06" y="717852"/>
            <a:ext cx="4143388" cy="3884426"/>
          </a:xfrm>
          <a:prstGeom prst="rect">
            <a:avLst/>
          </a:prstGeom>
        </p:spPr>
      </p:pic>
      <p:pic>
        <p:nvPicPr>
          <p:cNvPr id="8" name="Picture 7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38F7C43B-538B-B5F8-8919-F6DF71AA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6" y="717851"/>
            <a:ext cx="4143386" cy="38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988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DEG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3" name="Picture 2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5FE241-C893-397B-17D9-3A1BE9C4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48" y="661874"/>
            <a:ext cx="3142084" cy="4123985"/>
          </a:xfrm>
          <a:prstGeom prst="rect">
            <a:avLst/>
          </a:prstGeom>
        </p:spPr>
      </p:pic>
      <p:pic>
        <p:nvPicPr>
          <p:cNvPr id="6" name="Picture 5" descr="A graph of numbers and symbols&#10;&#10;Description automatically generated">
            <a:extLst>
              <a:ext uri="{FF2B5EF4-FFF2-40B4-BE49-F238E27FC236}">
                <a16:creationId xmlns:a16="http://schemas.microsoft.com/office/drawing/2014/main" id="{8A5DE493-7A83-06FF-8CF4-B0FE57CE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19" y="617573"/>
            <a:ext cx="3142084" cy="4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09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93FC5A-770B-4E8C-9E4C-061B8C3CCF8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5dcc2b05-cac9-4004-8097-6262a65eab0d"/>
    <ds:schemaRef ds:uri="265faf00-b973-4ba7-bcd2-fde6930e68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30949</TotalTime>
  <Words>725</Words>
  <Application>Microsoft Macintosh PowerPoint</Application>
  <PresentationFormat>On-screen Show (16:9)</PresentationFormat>
  <Paragraphs>138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TST12188 4vs4 and 3vs3 comparison RNAseq study of SMN2 splice-modulator lead compounds</vt:lpstr>
      <vt:lpstr>ShSy5y SMN2</vt:lpstr>
      <vt:lpstr>GM09677c SMA fibroblasts SMN2</vt:lpstr>
      <vt:lpstr>DSG Counts in ShSy5Y off-Targets (7 compounds and risdiplam)</vt:lpstr>
      <vt:lpstr>Overview of Compounds  in ShSy5Y off-Targets overlap in risdiplam (within 3vs3 setting and cross 3vs3/4vs4 setting)</vt:lpstr>
      <vt:lpstr>DSG Counts in GM09677c SMA fibroblasts off-Targets (10 compounds and risdiplam)</vt:lpstr>
      <vt:lpstr>Overview of Compounds  in GM09677c off-Targets overlap in risdiplam (within 3vs3 setting and cross 3vs3/4vs4 setting)</vt:lpstr>
      <vt:lpstr>DEG Counts in ShSy5Y off-Targets (7 compounds and risdiplam)</vt:lpstr>
      <vt:lpstr>DEG Counts in GM09677c SMA fibroblasts off-Targets (10 compounds and risdiplam)</vt:lpstr>
      <vt:lpstr>PowerPoint Presentation</vt:lpstr>
      <vt:lpstr>GM 3vs3--10x DSG BIO_2178782   </vt:lpstr>
      <vt:lpstr>GM 3vs3 --10x DSG BIO_2186827 </vt:lpstr>
      <vt:lpstr>GM 3vs3 --10x </vt:lpstr>
      <vt:lpstr>GM 3vs3 --10x </vt:lpstr>
      <vt:lpstr>GM 3vs3 --10x </vt:lpstr>
      <vt:lpstr>GM 3vs3 --10x </vt:lpstr>
      <vt:lpstr>GM 3vs3 --10x </vt:lpstr>
      <vt:lpstr>GM 3vs3 --10x </vt:lpstr>
      <vt:lpstr>GM 3vs3 --10x </vt:lpstr>
      <vt:lpstr>GM 3vs3 --10x </vt:lpstr>
      <vt:lpstr>GM 3vs3 --3x </vt:lpstr>
      <vt:lpstr>SH 3vs3 --10x </vt:lpstr>
      <vt:lpstr>SH 3vs3 --3x </vt:lpstr>
      <vt:lpstr>SH 4vs4 --10x  </vt:lpstr>
      <vt:lpstr>SH 4vs4 –3x  </vt:lpstr>
      <vt:lpstr>GM 3vs3 --3x </vt:lpstr>
      <vt:lpstr>GM 4vs4 --10x  </vt:lpstr>
      <vt:lpstr>GM 4vs4 --10x  </vt:lpstr>
      <vt:lpstr>GM 4vs4 --3x  </vt:lpstr>
      <vt:lpstr>GM 4vs4 --3x  </vt:lpstr>
      <vt:lpstr>SH 3vs3 --10x </vt:lpstr>
      <vt:lpstr>SH 3vs3 --3x </vt:lpstr>
      <vt:lpstr>SH 4vs4 --10x  </vt:lpstr>
      <vt:lpstr>SH 4vs4 –3x  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85</cp:revision>
  <cp:lastPrinted>2020-07-24T12:55:32Z</cp:lastPrinted>
  <dcterms:created xsi:type="dcterms:W3CDTF">2020-07-11T02:49:54Z</dcterms:created>
  <dcterms:modified xsi:type="dcterms:W3CDTF">2023-10-09T15:20:14Z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